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8125E-1E87-4B2F-93B4-ED2256571A31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31C39-C01F-40E9-93A0-A459D34E7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946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26214" y="6356350"/>
            <a:ext cx="2627586" cy="386638"/>
          </a:xfrm>
        </p:spPr>
        <p:txBody>
          <a:bodyPr/>
          <a:lstStyle>
            <a:lvl1pPr marL="0" indent="0" algn="r">
              <a:buNone/>
              <a:defRPr sz="2400" i="1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smtClean="0"/>
              <a:t>Paul Christmas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616E-0DB1-4C78-AF06-FC57CBA39DB6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6" y="245745"/>
            <a:ext cx="1292772" cy="51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6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616E-0DB1-4C78-AF06-FC57CBA39DB6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7AB1-AD57-46F8-B964-DE93DD36A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5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616E-0DB1-4C78-AF06-FC57CBA39DB6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7AB1-AD57-46F8-B964-DE93DD36A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37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616E-0DB1-4C78-AF06-FC57CBA39DB6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7AB1-AD57-46F8-B964-DE93DD36A1D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6" y="245745"/>
            <a:ext cx="1283307" cy="5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9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616E-0DB1-4C78-AF06-FC57CBA39DB6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7AB1-AD57-46F8-B964-DE93DD36A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44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616E-0DB1-4C78-AF06-FC57CBA39DB6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7AB1-AD57-46F8-B964-DE93DD36A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84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616E-0DB1-4C78-AF06-FC57CBA39DB6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7AB1-AD57-46F8-B964-DE93DD36A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65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616E-0DB1-4C78-AF06-FC57CBA39DB6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7AB1-AD57-46F8-B964-DE93DD36A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4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616E-0DB1-4C78-AF06-FC57CBA39DB6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7AB1-AD57-46F8-B964-DE93DD36A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305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616E-0DB1-4C78-AF06-FC57CBA39DB6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7AB1-AD57-46F8-B964-DE93DD36A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13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616E-0DB1-4C78-AF06-FC57CBA39DB6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7AB1-AD57-46F8-B964-DE93DD36A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08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E616E-0DB1-4C78-AF06-FC57CBA39DB6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87AB1-AD57-46F8-B964-DE93DD36A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66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29629" t="27305" r="30703" b="8838"/>
          <a:stretch/>
        </p:blipFill>
        <p:spPr bwMode="auto">
          <a:xfrm>
            <a:off x="2740659" y="390842"/>
            <a:ext cx="6948285" cy="6259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327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1444" t="12040" r="30579" b="27323"/>
          <a:stretch/>
        </p:blipFill>
        <p:spPr bwMode="auto">
          <a:xfrm>
            <a:off x="2395855" y="106045"/>
            <a:ext cx="7400290" cy="66459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6763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9387" t="24509" r="30698" b="13989"/>
          <a:stretch/>
        </p:blipFill>
        <p:spPr bwMode="auto">
          <a:xfrm>
            <a:off x="2262909" y="230908"/>
            <a:ext cx="7278255" cy="62714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1229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8903" t="13115" r="31184" b="24098"/>
          <a:stretch/>
        </p:blipFill>
        <p:spPr bwMode="auto">
          <a:xfrm>
            <a:off x="2373745" y="193964"/>
            <a:ext cx="7102764" cy="640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5535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0598" t="10321" r="30465" b="28835"/>
          <a:stretch/>
        </p:blipFill>
        <p:spPr bwMode="auto">
          <a:xfrm>
            <a:off x="2410691" y="249381"/>
            <a:ext cx="7176654" cy="63730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1789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9752" t="11612" r="30584" b="23674"/>
          <a:stretch/>
        </p:blipFill>
        <p:spPr bwMode="auto">
          <a:xfrm>
            <a:off x="2438400" y="221672"/>
            <a:ext cx="7038109" cy="63823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3268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9266" t="9459" r="30822" b="29044"/>
          <a:stretch/>
        </p:blipFill>
        <p:spPr bwMode="auto">
          <a:xfrm>
            <a:off x="2373745" y="184727"/>
            <a:ext cx="7259781" cy="64377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2885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9024" t="12255" r="30339" b="25605"/>
          <a:stretch/>
        </p:blipFill>
        <p:spPr bwMode="auto">
          <a:xfrm>
            <a:off x="2253673" y="221672"/>
            <a:ext cx="7278254" cy="62807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5809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8298" t="9459" r="30577" b="27751"/>
          <a:stretch/>
        </p:blipFill>
        <p:spPr bwMode="auto">
          <a:xfrm>
            <a:off x="2240163" y="254144"/>
            <a:ext cx="7328709" cy="63313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3144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0119" t="10538" r="30584" b="34639"/>
          <a:stretch/>
        </p:blipFill>
        <p:spPr bwMode="auto">
          <a:xfrm>
            <a:off x="2170545" y="212436"/>
            <a:ext cx="7823200" cy="6502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046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hinkingmyppt" id="{5F48DB79-821B-4514-966C-214D4E4B69B8}" vid="{9931902E-4ADA-4F62-90E0-37DC78BFA8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inthinkingmyppt</Template>
  <TotalTime>26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British School of Brussels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christmas</dc:creator>
  <cp:lastModifiedBy>Paul christmas</cp:lastModifiedBy>
  <cp:revision>3</cp:revision>
  <dcterms:created xsi:type="dcterms:W3CDTF">2018-07-25T13:14:54Z</dcterms:created>
  <dcterms:modified xsi:type="dcterms:W3CDTF">2018-07-25T13:49:56Z</dcterms:modified>
</cp:coreProperties>
</file>